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1" r:id="rId1"/>
    <p:sldMasterId id="2147483768" r:id="rId2"/>
    <p:sldMasterId id="2147483769" r:id="rId3"/>
  </p:sldMasterIdLst>
  <p:notesMasterIdLst>
    <p:notesMasterId r:id="rId5"/>
  </p:notesMasterIdLst>
  <p:sldIdLst>
    <p:sldId id="256" r:id="rId4"/>
  </p:sldIdLst>
  <p:sldSz cx="30275213" cy="42803763"/>
  <p:notesSz cx="6858000" cy="9144000"/>
  <p:defaultTextStyle>
    <a:defPPr>
      <a:defRPr lang="en-US"/>
    </a:defPPr>
    <a:lvl1pPr marL="0" algn="l" defTabSz="175386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175386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175386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175386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175386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175386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175386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175386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175386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338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D5FF"/>
    <a:srgbClr val="29C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2" autoAdjust="0"/>
    <p:restoredTop sz="96327" autoAdjust="0"/>
  </p:normalViewPr>
  <p:slideViewPr>
    <p:cSldViewPr snapToGrid="0" showGuides="1">
      <p:cViewPr>
        <p:scale>
          <a:sx n="30" d="100"/>
          <a:sy n="30" d="100"/>
        </p:scale>
        <p:origin x="1044" y="60"/>
      </p:cViewPr>
      <p:guideLst>
        <p:guide orient="horz" pos="13338"/>
        <p:guide pos="9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 showGuides="1">
      <p:cViewPr varScale="1">
        <p:scale>
          <a:sx n="62" d="100"/>
          <a:sy n="62" d="100"/>
        </p:scale>
        <p:origin x="2299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9C6D3-DF88-4CCB-B6F7-D4C7022D2E13}" type="datetimeFigureOut">
              <a:rPr lang="el-GR" smtClean="0"/>
              <a:t>20/4/2026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1CE59-9428-4104-B49D-103582847D0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66510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3222-28B0-49C3-847D-A7E32D10CC00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2FD3-4F76-4C03-AB05-11B3FD9B2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0843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3222-28B0-49C3-847D-A7E32D10CC00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2FD3-4F76-4C03-AB05-11B3FD9B2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972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3222-28B0-49C3-847D-A7E32D10CC00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2FD3-4F76-4C03-AB05-11B3FD9B2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30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3222-28B0-49C3-847D-A7E32D10CC00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2FD3-4F76-4C03-AB05-11B3FD9B2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739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3222-28B0-49C3-847D-A7E32D10CC00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2FD3-4F76-4C03-AB05-11B3FD9B2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446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3222-28B0-49C3-847D-A7E32D10CC00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2FD3-4F76-4C03-AB05-11B3FD9B2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357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3222-28B0-49C3-847D-A7E32D10CC00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2FD3-4F76-4C03-AB05-11B3FD9B2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213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3222-28B0-49C3-847D-A7E32D10CC00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2FD3-4F76-4C03-AB05-11B3FD9B2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053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3222-28B0-49C3-847D-A7E32D10CC00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2FD3-4F76-4C03-AB05-11B3FD9B2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5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3222-28B0-49C3-847D-A7E32D10CC00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2FD3-4F76-4C03-AB05-11B3FD9B2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85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3222-28B0-49C3-847D-A7E32D10CC00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2FD3-4F76-4C03-AB05-11B3FD9B2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066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93222-28B0-49C3-847D-A7E32D10CC00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C2FD3-4F76-4C03-AB05-11B3FD9B2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9" name="Image 1">
            <a:extLst>
              <a:ext uri="{FF2B5EF4-FFF2-40B4-BE49-F238E27FC236}">
                <a16:creationId xmlns:a16="http://schemas.microsoft.com/office/drawing/2014/main" id="{F73A7EC3-CE36-617C-32B1-6BBD0993BC6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-205390"/>
            <a:ext cx="30275213" cy="374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855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kumimoji="1"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kumimoji="1"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82" userDrawn="1">
          <p15:clr>
            <a:srgbClr val="F26B43"/>
          </p15:clr>
        </p15:guide>
        <p15:guide id="2" pos="953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82" userDrawn="1">
          <p15:clr>
            <a:srgbClr val="F26B43"/>
          </p15:clr>
        </p15:guide>
        <p15:guide id="2" pos="9536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82" userDrawn="1">
          <p15:clr>
            <a:srgbClr val="F26B43"/>
          </p15:clr>
        </p15:guide>
        <p15:guide id="2" pos="95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count@abc.or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309">
            <a:extLst>
              <a:ext uri="{FF2B5EF4-FFF2-40B4-BE49-F238E27FC236}">
                <a16:creationId xmlns:a16="http://schemas.microsoft.com/office/drawing/2014/main" id="{00196106-C233-A67D-EE28-7237E174E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428" y="4486794"/>
            <a:ext cx="27698357" cy="1248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 anchorCtr="1">
            <a:noAutofit/>
          </a:bodyPr>
          <a:lstStyle/>
          <a:p>
            <a:pPr algn="ctr" defTabSz="43761554">
              <a:tabLst>
                <a:tab pos="2132211" algn="l"/>
              </a:tabLst>
            </a:pPr>
            <a:r>
              <a:rPr lang="en-US" sz="7568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Paper Title</a:t>
            </a:r>
            <a:endParaRPr lang="en-US" sz="18516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309">
            <a:extLst>
              <a:ext uri="{FF2B5EF4-FFF2-40B4-BE49-F238E27FC236}">
                <a16:creationId xmlns:a16="http://schemas.microsoft.com/office/drawing/2014/main" id="{D26AF9C3-6B98-AA8C-D569-2251459A1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428" y="6722056"/>
            <a:ext cx="27698357" cy="1135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 anchorCtr="1">
            <a:noAutofit/>
          </a:bodyPr>
          <a:lstStyle/>
          <a:p>
            <a:pPr algn="ctr" defTabSz="43761554">
              <a:lnSpc>
                <a:spcPts val="4415"/>
              </a:lnSpc>
              <a:tabLst>
                <a:tab pos="2132211" algn="l"/>
              </a:tabLst>
            </a:pPr>
            <a:r>
              <a:rPr lang="en-US" altLang="ja-JP" sz="6307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Author(s)</a:t>
            </a:r>
            <a:endParaRPr lang="en-US" sz="6307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2309">
            <a:extLst>
              <a:ext uri="{FF2B5EF4-FFF2-40B4-BE49-F238E27FC236}">
                <a16:creationId xmlns:a16="http://schemas.microsoft.com/office/drawing/2014/main" id="{128DF3E4-B16C-056A-6E35-47DA7C9DA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428" y="7943732"/>
            <a:ext cx="27698357" cy="570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 anchorCtr="1">
            <a:spAutoFit/>
          </a:bodyPr>
          <a:lstStyle/>
          <a:p>
            <a:pPr algn="ctr" defTabSz="43761554">
              <a:lnSpc>
                <a:spcPts val="4415"/>
              </a:lnSpc>
              <a:tabLst>
                <a:tab pos="2132211" algn="l"/>
              </a:tabLst>
            </a:pPr>
            <a:r>
              <a:rPr lang="en-US" altLang="ja-JP" sz="5045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Affiliation</a:t>
            </a:r>
            <a:endParaRPr lang="en-US" sz="5045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Ευθεία γραμμή σύνδεσης 8">
            <a:extLst>
              <a:ext uri="{FF2B5EF4-FFF2-40B4-BE49-F238E27FC236}">
                <a16:creationId xmlns:a16="http://schemas.microsoft.com/office/drawing/2014/main" id="{9CBAA5CE-B88B-69E9-3920-D5F1CE84D9A1}"/>
              </a:ext>
            </a:extLst>
          </p:cNvPr>
          <p:cNvCxnSpPr/>
          <p:nvPr/>
        </p:nvCxnSpPr>
        <p:spPr>
          <a:xfrm>
            <a:off x="-1" y="10281505"/>
            <a:ext cx="302752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11">
            <a:extLst>
              <a:ext uri="{FF2B5EF4-FFF2-40B4-BE49-F238E27FC236}">
                <a16:creationId xmlns:a16="http://schemas.microsoft.com/office/drawing/2014/main" id="{A89F1020-7C73-BBE0-FD27-D3F826AEE7EC}"/>
              </a:ext>
            </a:extLst>
          </p:cNvPr>
          <p:cNvSpPr txBox="1"/>
          <p:nvPr/>
        </p:nvSpPr>
        <p:spPr>
          <a:xfrm>
            <a:off x="576671" y="10938479"/>
            <a:ext cx="13792041" cy="304696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en-US" sz="4415" dirty="0">
                <a:latin typeface="Arial" panose="020B0604020202020204" pitchFamily="34" charset="0"/>
                <a:cs typeface="Arial" panose="020B0604020202020204" pitchFamily="34" charset="0"/>
              </a:rPr>
              <a:t>Text and objects area</a:t>
            </a:r>
            <a:endParaRPr lang="el-GR" sz="44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2309">
            <a:extLst>
              <a:ext uri="{FF2B5EF4-FFF2-40B4-BE49-F238E27FC236}">
                <a16:creationId xmlns:a16="http://schemas.microsoft.com/office/drawing/2014/main" id="{65357D7F-A461-9E3E-9026-BB6ACC50A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2431" y="1181837"/>
            <a:ext cx="8280000" cy="1260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 lIns="0" tIns="0" rIns="0" bIns="0" anchor="ctr" anchorCtr="1">
            <a:noAutofit/>
          </a:bodyPr>
          <a:lstStyle/>
          <a:p>
            <a:pPr algn="ctr" defTabSz="43761554">
              <a:tabLst>
                <a:tab pos="2132211" algn="l"/>
              </a:tabLst>
            </a:pPr>
            <a:r>
              <a:rPr lang="en-US" altLang="ja-JP" sz="88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Paper ID: XXX</a:t>
            </a:r>
            <a:endParaRPr lang="en-US" sz="8800" b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2309">
            <a:extLst>
              <a:ext uri="{FF2B5EF4-FFF2-40B4-BE49-F238E27FC236}">
                <a16:creationId xmlns:a16="http://schemas.microsoft.com/office/drawing/2014/main" id="{E8DFA3E4-BC27-BBD5-D101-4C2E79D29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428" y="8974336"/>
            <a:ext cx="27698357" cy="570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 anchorCtr="1">
            <a:spAutoFit/>
          </a:bodyPr>
          <a:lstStyle/>
          <a:p>
            <a:pPr algn="ctr" defTabSz="43761554">
              <a:lnSpc>
                <a:spcPts val="4415"/>
              </a:lnSpc>
              <a:tabLst>
                <a:tab pos="2132211" algn="l"/>
              </a:tabLst>
            </a:pPr>
            <a:r>
              <a:rPr lang="en-US" altLang="ja-JP" sz="5045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Corresponding author: Name, </a:t>
            </a:r>
            <a:r>
              <a:rPr lang="en-US" altLang="ja-JP" sz="5045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hlinkClick r:id="rId2"/>
              </a:rPr>
              <a:t>acount@abc.org</a:t>
            </a:r>
            <a:endParaRPr lang="en-US" altLang="ja-JP" sz="5045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5C2C80-7551-FFA7-A62B-0FFFC2486389}"/>
              </a:ext>
            </a:extLst>
          </p:cNvPr>
          <p:cNvSpPr txBox="1"/>
          <p:nvPr/>
        </p:nvSpPr>
        <p:spPr>
          <a:xfrm>
            <a:off x="15906501" y="10938479"/>
            <a:ext cx="13792041" cy="304696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en-US" altLang="ja-JP" sz="4415" dirty="0">
                <a:latin typeface="Arial" panose="020B0604020202020204" pitchFamily="34" charset="0"/>
                <a:cs typeface="Arial" panose="020B0604020202020204" pitchFamily="34" charset="0"/>
              </a:rPr>
              <a:t>Text and objects area</a:t>
            </a:r>
            <a:endParaRPr lang="el-GR" altLang="ja-JP" sz="44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3682097-5828-4000-4898-1303EEA39DCB}"/>
              </a:ext>
            </a:extLst>
          </p:cNvPr>
          <p:cNvSpPr txBox="1"/>
          <p:nvPr/>
        </p:nvSpPr>
        <p:spPr>
          <a:xfrm>
            <a:off x="24656143" y="8927735"/>
            <a:ext cx="53514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You can erase the solid line.</a:t>
            </a:r>
            <a:br>
              <a:rPr kumimoji="1" lang="en-US" altLang="ja-JP" sz="3600" dirty="0"/>
            </a:br>
            <a:r>
              <a:rPr kumimoji="1" lang="en-US" altLang="ja-JP" sz="3600" dirty="0"/>
              <a:t>(Remove this textbox.)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1662906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7250</TotalTime>
  <Words>42</Words>
  <Application>Microsoft Office PowerPoint</Application>
  <PresentationFormat>ユーザー設定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1_Office テーマ</vt:lpstr>
      <vt:lpstr>Office テーマ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Zachos</dc:creator>
  <cp:lastModifiedBy>Toru Miki</cp:lastModifiedBy>
  <cp:revision>1361</cp:revision>
  <dcterms:created xsi:type="dcterms:W3CDTF">2017-06-11T11:32:46Z</dcterms:created>
  <dcterms:modified xsi:type="dcterms:W3CDTF">2026-04-20T05:06:43Z</dcterms:modified>
</cp:coreProperties>
</file>