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60" r:id="rId1"/>
    <p:sldMasterId id="2147483768" r:id="rId2"/>
    <p:sldMasterId id="2147483769" r:id="rId3"/>
  </p:sldMasterIdLst>
  <p:notesMasterIdLst>
    <p:notesMasterId r:id="rId6"/>
  </p:notesMasterIdLst>
  <p:sldIdLst>
    <p:sldId id="294" r:id="rId4"/>
    <p:sldId id="295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37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DD5FF"/>
    <a:srgbClr val="29C7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Μεσαίο στυλ 2 - Έμφαση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Χωρίς στυλ, χωρίς πλέγμα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32" autoAdjust="0"/>
    <p:restoredTop sz="96327" autoAdjust="0"/>
  </p:normalViewPr>
  <p:slideViewPr>
    <p:cSldViewPr snapToGrid="0" showGuides="1">
      <p:cViewPr varScale="1">
        <p:scale>
          <a:sx n="72" d="100"/>
          <a:sy n="72" d="100"/>
        </p:scale>
        <p:origin x="66" y="564"/>
      </p:cViewPr>
      <p:guideLst>
        <p:guide orient="horz" pos="2137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50" d="100"/>
        <a:sy n="150" d="100"/>
      </p:scale>
      <p:origin x="0" y="0"/>
    </p:cViewPr>
  </p:notesTextViewPr>
  <p:notesViewPr>
    <p:cSldViewPr snapToGrid="0" showGuides="1">
      <p:cViewPr varScale="1">
        <p:scale>
          <a:sx n="62" d="100"/>
          <a:sy n="62" d="100"/>
        </p:scale>
        <p:origin x="2299" y="77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2.xml"/><Relationship Id="rId10" Type="http://schemas.openxmlformats.org/officeDocument/2006/relationships/tableStyles" Target="tableStyles.xml"/><Relationship Id="rId4" Type="http://schemas.openxmlformats.org/officeDocument/2006/relationships/slide" Target="slides/slide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 dirty="0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D09C6D3-DF88-4CCB-B6F7-D4C7022D2E13}" type="datetimeFigureOut">
              <a:rPr lang="el-GR" smtClean="0"/>
              <a:t>20/4/2026</a:t>
            </a:fld>
            <a:endParaRPr lang="el-GR" dirty="0"/>
          </a:p>
        </p:txBody>
      </p:sp>
      <p:sp>
        <p:nvSpPr>
          <p:cNvPr id="4" name="Θέση εικόνας διαφάνειας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 dirty="0"/>
          </a:p>
        </p:txBody>
      </p:sp>
      <p:sp>
        <p:nvSpPr>
          <p:cNvPr id="5" name="Θέση σημειώσεων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 dirty="0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811CE59-9428-4104-B49D-103582847D05}" type="slidenum">
              <a:rPr lang="el-GR" smtClean="0"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1665103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7A302E3-DCF7-A6D0-88AF-8CF52D55316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30087" y="-5936"/>
            <a:ext cx="10823713" cy="1325563"/>
          </a:xfrm>
        </p:spPr>
        <p:txBody>
          <a:bodyPr/>
          <a:lstStyle>
            <a:lvl1pPr>
              <a:defRPr baseline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r>
              <a:rPr kumimoji="1" lang="de-DE" altLang="ja-JP" dirty="0"/>
              <a:t>Format Master Title Style</a:t>
            </a:r>
            <a:endParaRPr kumimoji="1" lang="ja-JP" altLang="en-US" dirty="0"/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C87767D9-A4A0-0887-8B31-D55256BDD2C9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/>
        <p:txBody>
          <a:bodyPr/>
          <a:lstStyle>
            <a:lvl1pPr>
              <a:defRPr>
                <a:latin typeface="Tahoma" panose="020B0604030504040204" pitchFamily="34" charset="0"/>
                <a:cs typeface="Tahoma" panose="020B0604030504040204" pitchFamily="34" charset="0"/>
              </a:defRPr>
            </a:lvl1pPr>
            <a:lvl2pPr>
              <a:defRPr>
                <a:latin typeface="Tahoma" panose="020B0604030504040204" pitchFamily="34" charset="0"/>
                <a:cs typeface="Tahoma" panose="020B0604030504040204" pitchFamily="34" charset="0"/>
              </a:defRPr>
            </a:lvl2pPr>
            <a:lvl3pPr>
              <a:defRPr>
                <a:latin typeface="Tahoma" panose="020B0604030504040204" pitchFamily="34" charset="0"/>
                <a:cs typeface="Tahoma" panose="020B0604030504040204" pitchFamily="34" charset="0"/>
              </a:defRPr>
            </a:lvl3pPr>
            <a:lvl4pPr>
              <a:defRPr>
                <a:latin typeface="Tahoma" panose="020B0604030504040204" pitchFamily="34" charset="0"/>
                <a:cs typeface="Tahoma" panose="020B0604030504040204" pitchFamily="34" charset="0"/>
              </a:defRPr>
            </a:lvl4pPr>
            <a:lvl5pPr>
              <a:defRPr>
                <a:latin typeface="Tahoma" panose="020B0604030504040204" pitchFamily="34" charset="0"/>
                <a:cs typeface="Tahoma" panose="020B0604030504040204" pitchFamily="34" charset="0"/>
              </a:defRPr>
            </a:lvl5pPr>
          </a:lstStyle>
          <a:p>
            <a:pPr lvl="0"/>
            <a:r>
              <a:rPr kumimoji="1" lang="de-DE" altLang="ja-JP" dirty="0"/>
              <a:t>Format Master Text Styles</a:t>
            </a:r>
            <a:endParaRPr kumimoji="1" lang="ja-JP" altLang="en-US" dirty="0"/>
          </a:p>
          <a:p>
            <a:pPr lvl="1"/>
            <a:r>
              <a:rPr kumimoji="1" lang="en-US" altLang="ja-JP" dirty="0"/>
              <a:t>Second Level</a:t>
            </a:r>
            <a:endParaRPr kumimoji="1" lang="ja-JP" altLang="en-US" dirty="0"/>
          </a:p>
          <a:p>
            <a:pPr lvl="2"/>
            <a:r>
              <a:rPr kumimoji="1" lang="en-US" altLang="ja-JP" dirty="0"/>
              <a:t>Third</a:t>
            </a:r>
            <a:r>
              <a:rPr kumimoji="1" lang="de-DE" altLang="ja-JP" dirty="0"/>
              <a:t> Level</a:t>
            </a:r>
          </a:p>
          <a:p>
            <a:pPr lvl="3"/>
            <a:r>
              <a:rPr kumimoji="1" lang="en-US" altLang="ja-JP" dirty="0"/>
              <a:t>Fourth</a:t>
            </a:r>
            <a:r>
              <a:rPr kumimoji="1" lang="de-DE" altLang="ja-JP" dirty="0"/>
              <a:t> </a:t>
            </a:r>
            <a:r>
              <a:rPr kumimoji="1" lang="en-US" altLang="ja-JP" dirty="0"/>
              <a:t>Level</a:t>
            </a:r>
            <a:endParaRPr kumimoji="1" lang="de-DE" altLang="ja-JP" dirty="0"/>
          </a:p>
          <a:p>
            <a:pPr lvl="4"/>
            <a:r>
              <a:rPr kumimoji="1" lang="en-US" altLang="ja-JP" dirty="0"/>
              <a:t>Fifth</a:t>
            </a:r>
            <a:r>
              <a:rPr kumimoji="1" lang="de-DE" altLang="ja-JP" dirty="0"/>
              <a:t> Level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72A9EA0-834B-3BA2-3275-7E6FE2EC70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893222-28B0-49C3-847D-A7E32D10CC00}" type="datetimeFigureOut">
              <a:rPr kumimoji="1" lang="ja-JP" altLang="en-US" smtClean="0"/>
              <a:t>2026/4/20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89D28DD-3283-E34F-1952-798C046F39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3574772-A68A-81AD-EB25-60D17AECCA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DC2FD3-4F76-4C03-AB05-11B3FD9B21B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7C66FE8A-902D-FFF6-E464-1CB3ACEA2E2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30087" y="18255"/>
            <a:ext cx="1082371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 baseline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r>
              <a:rPr kumimoji="1" lang="de-DE" altLang="ja-JP" dirty="0"/>
              <a:t>Format Master Title Style</a:t>
            </a:r>
            <a:endParaRPr kumimoji="1" lang="ja-JP" altLang="en-US" dirty="0"/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45467815-7CBB-C785-0C6A-021D028AE055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838200" y="1577009"/>
            <a:ext cx="10515600" cy="459995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>
              <a:defRPr>
                <a:latin typeface="Tahoma" panose="020B0604030504040204" pitchFamily="34" charset="0"/>
                <a:cs typeface="Tahoma" panose="020B0604030504040204" pitchFamily="34" charset="0"/>
              </a:defRPr>
            </a:lvl1pPr>
            <a:lvl2pPr>
              <a:defRPr>
                <a:latin typeface="Tahoma" panose="020B0604030504040204" pitchFamily="34" charset="0"/>
                <a:cs typeface="Tahoma" panose="020B0604030504040204" pitchFamily="34" charset="0"/>
              </a:defRPr>
            </a:lvl2pPr>
            <a:lvl3pPr>
              <a:defRPr>
                <a:latin typeface="Tahoma" panose="020B0604030504040204" pitchFamily="34" charset="0"/>
                <a:cs typeface="Tahoma" panose="020B0604030504040204" pitchFamily="34" charset="0"/>
              </a:defRPr>
            </a:lvl3pPr>
            <a:lvl4pPr>
              <a:defRPr>
                <a:latin typeface="Tahoma" panose="020B0604030504040204" pitchFamily="34" charset="0"/>
                <a:cs typeface="Tahoma" panose="020B0604030504040204" pitchFamily="34" charset="0"/>
              </a:defRPr>
            </a:lvl4pPr>
            <a:lvl5pPr>
              <a:defRPr>
                <a:latin typeface="Tahoma" panose="020B0604030504040204" pitchFamily="34" charset="0"/>
                <a:cs typeface="Tahoma" panose="020B0604030504040204" pitchFamily="34" charset="0"/>
              </a:defRPr>
            </a:lvl5pPr>
          </a:lstStyle>
          <a:p>
            <a:pPr lvl="0"/>
            <a:r>
              <a:rPr kumimoji="1" lang="de-DE" altLang="ja-JP" dirty="0"/>
              <a:t>Format Master Text Styles</a:t>
            </a:r>
            <a:endParaRPr kumimoji="1" lang="ja-JP" altLang="en-US" dirty="0"/>
          </a:p>
          <a:p>
            <a:pPr lvl="1"/>
            <a:r>
              <a:rPr kumimoji="1" lang="en-US" altLang="ja-JP" dirty="0"/>
              <a:t>Second Level</a:t>
            </a:r>
            <a:endParaRPr kumimoji="1" lang="ja-JP" altLang="en-US" dirty="0"/>
          </a:p>
          <a:p>
            <a:pPr lvl="2"/>
            <a:r>
              <a:rPr kumimoji="1" lang="en-US" altLang="ja-JP" dirty="0"/>
              <a:t>Third</a:t>
            </a:r>
            <a:r>
              <a:rPr kumimoji="1" lang="de-DE" altLang="ja-JP" dirty="0"/>
              <a:t> Level</a:t>
            </a:r>
          </a:p>
          <a:p>
            <a:pPr lvl="3"/>
            <a:r>
              <a:rPr kumimoji="1" lang="en-US" altLang="ja-JP" dirty="0"/>
              <a:t>Fourth</a:t>
            </a:r>
            <a:r>
              <a:rPr kumimoji="1" lang="de-DE" altLang="ja-JP" dirty="0"/>
              <a:t> </a:t>
            </a:r>
            <a:r>
              <a:rPr kumimoji="1" lang="en-US" altLang="ja-JP" dirty="0"/>
              <a:t>Level</a:t>
            </a:r>
            <a:endParaRPr kumimoji="1" lang="de-DE" altLang="ja-JP" dirty="0"/>
          </a:p>
          <a:p>
            <a:pPr lvl="4"/>
            <a:r>
              <a:rPr kumimoji="1" lang="en-US" altLang="ja-JP" dirty="0"/>
              <a:t>Fifth</a:t>
            </a:r>
            <a:r>
              <a:rPr kumimoji="1" lang="de-DE" altLang="ja-JP" dirty="0"/>
              <a:t> Level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CD8D08A-EAAE-5E43-A47F-DE0487B6749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893222-28B0-49C3-847D-A7E32D10CC00}" type="datetimeFigureOut">
              <a:rPr kumimoji="1" lang="ja-JP" altLang="en-US" smtClean="0"/>
              <a:t>2026/4/20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9AC356EF-BB48-F23B-4CAE-C1013C7DF94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6E5E20D-C115-0A61-0895-A3709EE52B6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DC2FD3-4F76-4C03-AB05-11B3FD9B21B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 1">
            <a:extLst>
              <a:ext uri="{FF2B5EF4-FFF2-40B4-BE49-F238E27FC236}">
                <a16:creationId xmlns:a16="http://schemas.microsoft.com/office/drawing/2014/main" id="{F13BB772-CD93-2626-B590-C42B29573773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9713843" y="-53009"/>
            <a:ext cx="2463522" cy="1381799"/>
          </a:xfrm>
          <a:prstGeom prst="rect">
            <a:avLst/>
          </a:prstGeom>
        </p:spPr>
      </p:pic>
      <p:pic>
        <p:nvPicPr>
          <p:cNvPr id="10" name="Image 1">
            <a:extLst>
              <a:ext uri="{FF2B5EF4-FFF2-40B4-BE49-F238E27FC236}">
                <a16:creationId xmlns:a16="http://schemas.microsoft.com/office/drawing/2014/main" id="{AB02AF29-3D3B-B6B8-3C62-7B965AA490BD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0" y="-53009"/>
            <a:ext cx="9713843" cy="1381799"/>
          </a:xfrm>
          <a:prstGeom prst="rect">
            <a:avLst/>
          </a:prstGeom>
        </p:spPr>
      </p:pic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EB85C947-A856-635F-B19E-A66334C689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0087" y="-5936"/>
            <a:ext cx="1082371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de-DE" altLang="ja-JP" dirty="0"/>
              <a:t>Format Master Title Style</a:t>
            </a:r>
            <a:endParaRPr kumimoji="1" lang="ja-JP" altLang="en-US" dirty="0"/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28AA4E36-6D73-8533-4B92-5D0A9DB1A02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577009"/>
            <a:ext cx="10515600" cy="459995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de-DE" altLang="ja-JP" dirty="0"/>
              <a:t>Format Master Text Styles</a:t>
            </a:r>
            <a:endParaRPr kumimoji="1" lang="ja-JP" altLang="en-US" dirty="0"/>
          </a:p>
          <a:p>
            <a:pPr lvl="1"/>
            <a:r>
              <a:rPr kumimoji="1" lang="en-US" altLang="ja-JP" dirty="0"/>
              <a:t>Second Level</a:t>
            </a:r>
            <a:endParaRPr kumimoji="1" lang="ja-JP" altLang="en-US" dirty="0"/>
          </a:p>
          <a:p>
            <a:pPr lvl="2"/>
            <a:r>
              <a:rPr kumimoji="1" lang="en-US" altLang="ja-JP" dirty="0"/>
              <a:t>Third</a:t>
            </a:r>
            <a:r>
              <a:rPr kumimoji="1" lang="de-DE" altLang="ja-JP" dirty="0"/>
              <a:t> Level</a:t>
            </a:r>
          </a:p>
          <a:p>
            <a:pPr lvl="3"/>
            <a:r>
              <a:rPr kumimoji="1" lang="en-US" altLang="ja-JP" dirty="0"/>
              <a:t>Fourth</a:t>
            </a:r>
            <a:r>
              <a:rPr kumimoji="1" lang="de-DE" altLang="ja-JP" dirty="0"/>
              <a:t> </a:t>
            </a:r>
            <a:r>
              <a:rPr kumimoji="1" lang="en-US" altLang="ja-JP" dirty="0"/>
              <a:t>Level</a:t>
            </a:r>
            <a:endParaRPr kumimoji="1" lang="de-DE" altLang="ja-JP" dirty="0"/>
          </a:p>
          <a:p>
            <a:pPr lvl="4"/>
            <a:r>
              <a:rPr kumimoji="1" lang="en-US" altLang="ja-JP" dirty="0"/>
              <a:t>Fifth</a:t>
            </a:r>
            <a:r>
              <a:rPr kumimoji="1" lang="de-DE" altLang="ja-JP" dirty="0"/>
              <a:t> Level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ED0201C-BD99-6A94-CF0C-6EFEF7F74D4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893222-28B0-49C3-847D-A7E32D10CC00}" type="datetimeFigureOut">
              <a:rPr kumimoji="1" lang="ja-JP" altLang="en-US" smtClean="0"/>
              <a:t>2026/4/20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CFE1043-0AD9-F568-E43D-6C5DE2F5DEA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8D97338-995E-A4FD-01C9-9E312FA8219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DC2FD3-4F76-4C03-AB05-11B3FD9B21B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806380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7" r:id="rId1"/>
    <p:sldLayoutId id="2147483770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bg1"/>
          </a:solidFill>
          <a:latin typeface="Tahoma" panose="020B0604030504040204" pitchFamily="34" charset="0"/>
          <a:ea typeface="+mj-ea"/>
          <a:cs typeface="Tahoma" panose="020B060403050404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Tahoma" panose="020B0604030504040204" pitchFamily="34" charset="0"/>
          <a:ea typeface="+mn-ea"/>
          <a:cs typeface="Tahoma" panose="020B060403050404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Tahoma" panose="020B0604030504040204" pitchFamily="34" charset="0"/>
          <a:ea typeface="+mn-ea"/>
          <a:cs typeface="Tahoma" panose="020B060403050404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3"/>
          <p:cNvSpPr>
            <a:spLocks noChangeArrowheads="1"/>
          </p:cNvSpPr>
          <p:nvPr/>
        </p:nvSpPr>
        <p:spPr bwMode="auto">
          <a:xfrm>
            <a:off x="1175275" y="5812993"/>
            <a:ext cx="9863724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6699"/>
                </a:solidFill>
              </a14:hiddenFill>
            </a:ext>
            <a:ext uri="{91240B29-F687-4F45-9708-019B960494DF}">
              <a14:hiddenLine xmlns:a14="http://schemas.microsoft.com/office/drawing/2010/main" w="76200" cmpd="tri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>
            <a:lvl1pPr marL="179388" indent="-179388" algn="l" defTabSz="695325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600075" indent="-246063" algn="l" defTabSz="695325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042988" algn="l" defTabSz="695325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565275" algn="l" defTabSz="695325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87563" algn="l" defTabSz="695325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44763" defTabSz="6953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001963" defTabSz="6953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59163" defTabSz="6953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916363" defTabSz="6953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Aft>
                <a:spcPts val="2400"/>
              </a:spcAft>
            </a:pPr>
            <a:r>
              <a:rPr lang="en-US" sz="1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Affiliation of presenting Author</a:t>
            </a:r>
            <a:endParaRPr lang="el-GR" sz="18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1153001" y="2575310"/>
            <a:ext cx="9885998" cy="5758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6699"/>
                </a:solidFill>
              </a14:hiddenFill>
            </a:ext>
            <a:ext uri="{91240B29-F687-4F45-9708-019B960494DF}">
              <a14:hiddenLine xmlns:a14="http://schemas.microsoft.com/office/drawing/2010/main" w="76200" cmpd="tri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4000" tIns="75596" rIns="144000" bIns="75596">
            <a:spAutoFit/>
          </a:bodyPr>
          <a:lstStyle>
            <a:lvl1pPr algn="l" defTabSz="695325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600075" indent="-246063" algn="l" defTabSz="695325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042988" algn="l" defTabSz="695325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565275" algn="l" defTabSz="695325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87563" algn="l" defTabSz="695325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44763" defTabSz="6953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001963" defTabSz="6953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59163" defTabSz="6953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916363" defTabSz="6953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lnSpc>
                <a:spcPts val="3300"/>
              </a:lnSpc>
              <a:spcAft>
                <a:spcPts val="1800"/>
              </a:spcAft>
            </a:pPr>
            <a:r>
              <a:rPr lang="en-US" sz="3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Paper Title</a:t>
            </a:r>
            <a:endParaRPr lang="el-GR" sz="32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0" name="Rectangle 23"/>
          <p:cNvSpPr>
            <a:spLocks noChangeArrowheads="1"/>
          </p:cNvSpPr>
          <p:nvPr/>
        </p:nvSpPr>
        <p:spPr bwMode="auto">
          <a:xfrm>
            <a:off x="1092517" y="4016467"/>
            <a:ext cx="9989954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6699"/>
                </a:solidFill>
              </a14:hiddenFill>
            </a:ext>
            <a:ext uri="{91240B29-F687-4F45-9708-019B960494DF}">
              <a14:hiddenLine xmlns:a14="http://schemas.microsoft.com/office/drawing/2010/main" w="76200" cmpd="tri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>
            <a:lvl1pPr marL="179388" indent="-179388" algn="l" defTabSz="695325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600075" indent="-246063" algn="l" defTabSz="695325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042988" algn="l" defTabSz="695325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565275" algn="l" defTabSz="695325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87563" algn="l" defTabSz="695325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44763" defTabSz="6953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001963" defTabSz="6953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59163" defTabSz="6953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916363" defTabSz="6953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Aft>
                <a:spcPts val="2400"/>
              </a:spcAft>
            </a:pPr>
            <a:r>
              <a:rPr lang="en-US" sz="2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Authors</a:t>
            </a:r>
            <a:endParaRPr lang="el-GR" sz="2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2" name="Image 1">
            <a:extLst>
              <a:ext uri="{FF2B5EF4-FFF2-40B4-BE49-F238E27FC236}">
                <a16:creationId xmlns:a16="http://schemas.microsoft.com/office/drawing/2014/main" id="{74E85065-32BE-D9AE-140F-928CC3D56921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-83470"/>
            <a:ext cx="12192000" cy="1509534"/>
          </a:xfrm>
          <a:prstGeom prst="rect">
            <a:avLst/>
          </a:prstGeom>
        </p:spPr>
      </p:pic>
      <p:sp>
        <p:nvSpPr>
          <p:cNvPr id="3" name="Rectangle 2309">
            <a:extLst>
              <a:ext uri="{FF2B5EF4-FFF2-40B4-BE49-F238E27FC236}">
                <a16:creationId xmlns:a16="http://schemas.microsoft.com/office/drawing/2014/main" id="{431FE754-511D-997E-4865-9748B30F2B8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18852" y="528239"/>
            <a:ext cx="2849218" cy="479538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square" lIns="0" tIns="0" rIns="0" bIns="0" anchor="ctr" anchorCtr="1">
            <a:noAutofit/>
          </a:bodyPr>
          <a:lstStyle/>
          <a:p>
            <a:pPr algn="ctr" defTabSz="43761554">
              <a:tabLst>
                <a:tab pos="2132211" algn="l"/>
              </a:tabLst>
            </a:pPr>
            <a:r>
              <a:rPr lang="en-US" altLang="ja-JP" sz="28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Paper ID: XXX</a:t>
            </a:r>
            <a:endParaRPr lang="en-US" sz="2800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876165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66C44B4-FB26-E5BD-E15A-86DC79EF5B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55DAC988-D516-1BDA-6D42-502704A393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5403803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7221</TotalTime>
  <Words>11</Words>
  <Application>Microsoft Office PowerPoint</Application>
  <PresentationFormat>ワイド画面</PresentationFormat>
  <Paragraphs>4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3</vt:i4>
      </vt:variant>
      <vt:variant>
        <vt:lpstr>スライド タイトル</vt:lpstr>
      </vt:variant>
      <vt:variant>
        <vt:i4>2</vt:i4>
      </vt:variant>
    </vt:vector>
  </HeadingPairs>
  <TitlesOfParts>
    <vt:vector size="9" baseType="lpstr">
      <vt:lpstr>游ゴシック</vt:lpstr>
      <vt:lpstr>Arial</vt:lpstr>
      <vt:lpstr>Calibri</vt:lpstr>
      <vt:lpstr>Tahoma</vt:lpstr>
      <vt:lpstr>Office テーマ</vt:lpstr>
      <vt:lpstr>Office テーマ</vt:lpstr>
      <vt:lpstr>Office テーマ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Παρουσίαση του PowerPoint</dc:title>
  <dc:creator>Zachos</dc:creator>
  <cp:lastModifiedBy>Toru Miki</cp:lastModifiedBy>
  <cp:revision>1361</cp:revision>
  <dcterms:created xsi:type="dcterms:W3CDTF">2017-06-11T11:32:46Z</dcterms:created>
  <dcterms:modified xsi:type="dcterms:W3CDTF">2026-04-20T05:20:51Z</dcterms:modified>
</cp:coreProperties>
</file>